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jpe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9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5031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0957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1911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2708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1254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016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7972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8247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0019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656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1283FB-06CA-4AFF-B14A-83FFFF8A7B05}" type="datetimeFigureOut">
              <a:rPr lang="en-GB" smtClean="0"/>
              <a:t>25/10/2021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5B74CC-287A-45CB-82C5-C14A60CE76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0712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file:///C:\Users\lmarshall\OneDrive%20-%20SDL\CustomerData\BBMF\2021-10_Training\LCSUserVideos\04_Navigation_through_a_DM\2021-10-20%2013-42-43.mp4" TargetMode="External"/><Relationship Id="rId1" Type="http://schemas.microsoft.com/office/2007/relationships/media" Target="file:///C:\Users\lmarshall\OneDrive%20-%20SDL\CustomerData\BBMF\2021-10_Training\LCSUserVideos\04_Navigation_through_a_DM\2021-10-20%2013-42-43.mp4" TargetMode="Externa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file:///C:\Users\lmarshall\OneDrive%20-%20SDL\CustomerData\BBMF\2021-10_Training\LCSUserVideos\04_Navigation_through_a_DM\2021-10-20%2013-47-01.mp4" TargetMode="External"/><Relationship Id="rId1" Type="http://schemas.microsoft.com/office/2007/relationships/media" Target="file:///C:\Users\lmarshall\OneDrive%20-%20SDL\CustomerData\BBMF\2021-10_Training\LCSUserVideos\04_Navigation_through_a_DM\2021-10-20%2013-47-01.mp4" TargetMode="Externa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file:///C:\Users\lmarshall\OneDrive%20-%20SDL\CustomerData\BBMF\2021-10_Training\LCSUserVideos\04_Navigation_through_a_DM\2021-10-20%2013-53-14.mp4" TargetMode="External"/><Relationship Id="rId1" Type="http://schemas.microsoft.com/office/2007/relationships/media" Target="file:///C:\Users\lmarshall\OneDrive%20-%20SDL\CustomerData\BBMF\2021-10_Training\LCSUserVideos\04_Navigation_through_a_DM\2021-10-20%2013-53-14.mp4" TargetMode="Externa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file:///C:\Users\lmarshall\OneDrive%20-%20SDL\CustomerData\BBMF\2021-10_Training\LCSUserVideos\04_Navigation_through_a_DM\2021-10-20%2013-56-19.mp4" TargetMode="External"/><Relationship Id="rId1" Type="http://schemas.microsoft.com/office/2007/relationships/media" Target="file:///C:\Users\lmarshall\OneDrive%20-%20SDL\CustomerData\BBMF\2021-10_Training\LCSUserVideos\04_Navigation_through_a_DM\2021-10-20%2013-56-19.mp4" TargetMode="Externa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file:///C:\Users\lmarshall\OneDrive%20-%20SDL\CustomerData\BBMF\2021-10_Training\LCSUserVideos\04_Navigation_through_a_DM\2021-10-20%2014-41-48.mp4" TargetMode="External"/><Relationship Id="rId1" Type="http://schemas.microsoft.com/office/2007/relationships/media" Target="file:///C:\Users\lmarshall\OneDrive%20-%20SDL\CustomerData\BBMF\2021-10_Training\LCSUserVideos\04_Navigation_through_a_DM\2021-10-20%2014-41-48.mp4" TargetMode="Externa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524000" y="907874"/>
            <a:ext cx="9144000" cy="1737790"/>
          </a:xfrm>
        </p:spPr>
        <p:txBody>
          <a:bodyPr anchor="ctr">
            <a:normAutofit/>
          </a:bodyPr>
          <a:lstStyle/>
          <a:p>
            <a:r>
              <a:rPr lang="en-GB" sz="4400" dirty="0" smtClean="0"/>
              <a:t>Navigating through Data Modules</a:t>
            </a:r>
            <a:endParaRPr lang="en-GB" sz="44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489376" y="3317081"/>
            <a:ext cx="11213249" cy="1584000"/>
            <a:chOff x="497850" y="4963001"/>
            <a:chExt cx="11213249" cy="1584000"/>
          </a:xfrm>
        </p:grpSpPr>
        <p:grpSp>
          <p:nvGrpSpPr>
            <p:cNvPr id="18" name="Group 17"/>
            <p:cNvGrpSpPr/>
            <p:nvPr/>
          </p:nvGrpSpPr>
          <p:grpSpPr>
            <a:xfrm>
              <a:off x="497850" y="4963001"/>
              <a:ext cx="2086199" cy="1584000"/>
              <a:chOff x="247007" y="4974567"/>
              <a:chExt cx="2086199" cy="1584000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9846" y="5040000"/>
                <a:ext cx="1943100" cy="1457325"/>
              </a:xfrm>
              <a:prstGeom prst="rect">
                <a:avLst/>
              </a:prstGeom>
            </p:spPr>
          </p:pic>
          <p:sp>
            <p:nvSpPr>
              <p:cNvPr id="12" name="Rectangle 11"/>
              <p:cNvSpPr>
                <a:spLocks/>
              </p:cNvSpPr>
              <p:nvPr/>
            </p:nvSpPr>
            <p:spPr>
              <a:xfrm>
                <a:off x="247007" y="4974567"/>
                <a:ext cx="2086199" cy="1584000"/>
              </a:xfrm>
              <a:prstGeom prst="rect">
                <a:avLst/>
              </a:prstGeom>
              <a:noFill/>
              <a:ln>
                <a:solidFill>
                  <a:srgbClr val="5D8A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2779613" y="4963001"/>
              <a:ext cx="2086199" cy="1584000"/>
              <a:chOff x="2648028" y="4963001"/>
              <a:chExt cx="2086199" cy="1584000"/>
            </a:xfrm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7148" y="5040000"/>
                <a:ext cx="1943100" cy="1457325"/>
              </a:xfrm>
              <a:prstGeom prst="rect">
                <a:avLst/>
              </a:prstGeom>
            </p:spPr>
          </p:pic>
          <p:sp>
            <p:nvSpPr>
              <p:cNvPr id="14" name="Rectangle 13"/>
              <p:cNvSpPr>
                <a:spLocks/>
              </p:cNvSpPr>
              <p:nvPr/>
            </p:nvSpPr>
            <p:spPr>
              <a:xfrm>
                <a:off x="2648028" y="4963001"/>
                <a:ext cx="2086199" cy="1584000"/>
              </a:xfrm>
              <a:prstGeom prst="rect">
                <a:avLst/>
              </a:prstGeom>
              <a:noFill/>
              <a:ln>
                <a:solidFill>
                  <a:srgbClr val="5D8A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0" name="Group 19"/>
            <p:cNvGrpSpPr/>
            <p:nvPr/>
          </p:nvGrpSpPr>
          <p:grpSpPr>
            <a:xfrm>
              <a:off x="5061376" y="4963001"/>
              <a:ext cx="2086199" cy="1584000"/>
              <a:chOff x="5049050" y="4974567"/>
              <a:chExt cx="2086199" cy="1584000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24450" y="5040000"/>
                <a:ext cx="1943100" cy="1457325"/>
              </a:xfrm>
              <a:prstGeom prst="rect">
                <a:avLst/>
              </a:prstGeom>
            </p:spPr>
          </p:pic>
          <p:sp>
            <p:nvSpPr>
              <p:cNvPr id="15" name="Rectangle 14"/>
              <p:cNvSpPr>
                <a:spLocks/>
              </p:cNvSpPr>
              <p:nvPr/>
            </p:nvSpPr>
            <p:spPr>
              <a:xfrm>
                <a:off x="5049050" y="4974567"/>
                <a:ext cx="2086199" cy="1584000"/>
              </a:xfrm>
              <a:prstGeom prst="rect">
                <a:avLst/>
              </a:prstGeom>
              <a:noFill/>
              <a:ln>
                <a:solidFill>
                  <a:srgbClr val="5D8A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7343138" y="4963001"/>
              <a:ext cx="2086199" cy="1584000"/>
              <a:chOff x="7450202" y="4974567"/>
              <a:chExt cx="2086199" cy="1584000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521752" y="5040000"/>
                <a:ext cx="1943100" cy="1457325"/>
              </a:xfrm>
              <a:prstGeom prst="rect">
                <a:avLst/>
              </a:prstGeom>
            </p:spPr>
          </p:pic>
          <p:sp>
            <p:nvSpPr>
              <p:cNvPr id="16" name="Rectangle 15"/>
              <p:cNvSpPr>
                <a:spLocks/>
              </p:cNvSpPr>
              <p:nvPr/>
            </p:nvSpPr>
            <p:spPr>
              <a:xfrm>
                <a:off x="7450202" y="4974567"/>
                <a:ext cx="2086199" cy="1584000"/>
              </a:xfrm>
              <a:prstGeom prst="rect">
                <a:avLst/>
              </a:prstGeom>
              <a:noFill/>
              <a:ln>
                <a:solidFill>
                  <a:srgbClr val="5D8A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624900" y="4963001"/>
              <a:ext cx="2086199" cy="1584000"/>
              <a:chOff x="9847504" y="4974567"/>
              <a:chExt cx="2086199" cy="1584000"/>
            </a:xfrm>
          </p:grpSpPr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919054" y="5040000"/>
                <a:ext cx="1943100" cy="1457325"/>
              </a:xfrm>
              <a:prstGeom prst="rect">
                <a:avLst/>
              </a:prstGeom>
            </p:spPr>
          </p:pic>
          <p:sp>
            <p:nvSpPr>
              <p:cNvPr id="17" name="Rectangle 16"/>
              <p:cNvSpPr>
                <a:spLocks/>
              </p:cNvSpPr>
              <p:nvPr/>
            </p:nvSpPr>
            <p:spPr>
              <a:xfrm>
                <a:off x="9847504" y="4974567"/>
                <a:ext cx="2086199" cy="1584000"/>
              </a:xfrm>
              <a:prstGeom prst="rect">
                <a:avLst/>
              </a:prstGeom>
              <a:noFill/>
              <a:ln>
                <a:solidFill>
                  <a:srgbClr val="5D8A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24" name="Rectangle 23"/>
          <p:cNvSpPr/>
          <p:nvPr/>
        </p:nvSpPr>
        <p:spPr>
          <a:xfrm>
            <a:off x="0" y="-1"/>
            <a:ext cx="12240000" cy="720000"/>
          </a:xfrm>
          <a:prstGeom prst="rect">
            <a:avLst/>
          </a:prstGeom>
          <a:solidFill>
            <a:srgbClr val="5D8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/>
              <a:t>Battle of Britain Memorial Flight: Maintenance Portal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790" y="862545"/>
            <a:ext cx="845820" cy="11430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637" y="2160000"/>
            <a:ext cx="1000125" cy="42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665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1-10-20 13-42-4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340000" y="1098000"/>
            <a:ext cx="9846000" cy="12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0251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7000">
        <p:fade/>
      </p:transition>
    </mc:Choice>
    <mc:Fallback xmlns="">
      <p:transition spd="med" advClick="0" advTm="3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0-20 13-47-0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466114" y="1231641"/>
            <a:ext cx="5607698" cy="1080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/>
          <p:cNvSpPr/>
          <p:nvPr/>
        </p:nvSpPr>
        <p:spPr>
          <a:xfrm>
            <a:off x="6466114" y="2322836"/>
            <a:ext cx="5607698" cy="453516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5691371"/>
      </p:ext>
    </p:extLst>
  </p:cSld>
  <p:clrMapOvr>
    <a:masterClrMapping/>
  </p:clrMapOvr>
  <p:transition spd="slow" advClick="0" advTm="36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15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6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 animBg="1"/>
      <p:bldP spid="3" grpId="1" animBg="1"/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0-20 13-53-1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849600" y="3744000"/>
            <a:ext cx="1872000" cy="144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/>
          <p:cNvSpPr/>
          <p:nvPr/>
        </p:nvSpPr>
        <p:spPr>
          <a:xfrm>
            <a:off x="1203870" y="1107480"/>
            <a:ext cx="670650" cy="3212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36000" y="585510"/>
            <a:ext cx="540000" cy="4317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9183678"/>
      </p:ext>
    </p:extLst>
  </p:cSld>
  <p:clrMapOvr>
    <a:masterClrMapping/>
  </p:clrMapOvr>
  <p:transition spd="slow" advClick="0" advTm="40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7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4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29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30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3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0-20 13-56-1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632359" y="2922906"/>
            <a:ext cx="360000" cy="144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2447669"/>
      </p:ext>
    </p:extLst>
  </p:cSld>
  <p:clrMapOvr>
    <a:masterClrMapping/>
  </p:clrMapOvr>
  <p:transition spd="slow" advClick="0" advTm="17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 animBg="1"/>
      <p:bldP spid="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0-20 14-41-4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2000" y="1368000"/>
            <a:ext cx="3744000" cy="5184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/>
          <p:cNvSpPr/>
          <p:nvPr/>
        </p:nvSpPr>
        <p:spPr>
          <a:xfrm>
            <a:off x="63332" y="6552000"/>
            <a:ext cx="402240" cy="26931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465572" y="6552000"/>
            <a:ext cx="402240" cy="26931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867812" y="6552000"/>
            <a:ext cx="792000" cy="26931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/>
          <p:cNvSpPr/>
          <p:nvPr/>
        </p:nvSpPr>
        <p:spPr>
          <a:xfrm>
            <a:off x="1654956" y="6552000"/>
            <a:ext cx="234515" cy="26931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4278764"/>
      </p:ext>
    </p:extLst>
  </p:cSld>
  <p:clrMapOvr>
    <a:masterClrMapping/>
  </p:clrMapOvr>
  <p:transition spd="slow" advClick="0" advTm="58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8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25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26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37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38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5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52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6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8" grpId="0" animBg="1"/>
      <p:bldP spid="8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12</Words>
  <Application>Microsoft Office PowerPoint</Application>
  <PresentationFormat>Widescreen</PresentationFormat>
  <Paragraphs>2</Paragraphs>
  <Slides>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Navigating through Data Modules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SDL PLC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Lewis Marshall</dc:creator>
  <cp:lastModifiedBy>Lewis Marshall</cp:lastModifiedBy>
  <cp:revision>8</cp:revision>
  <dcterms:created xsi:type="dcterms:W3CDTF">2021-10-25T08:30:30Z</dcterms:created>
  <dcterms:modified xsi:type="dcterms:W3CDTF">2021-10-25T11:25:37Z</dcterms:modified>
</cp:coreProperties>
</file>

<file path=docProps/thumbnail.jpeg>
</file>